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46"/>
  </p:normalViewPr>
  <p:slideViewPr>
    <p:cSldViewPr snapToGrid="0" snapToObjects="1">
      <p:cViewPr varScale="1">
        <p:scale>
          <a:sx n="66" d="100"/>
          <a:sy n="66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8230C-5353-4F1F-B2B2-D242750B63B8}" type="doc">
      <dgm:prSet loTypeId="urn:microsoft.com/office/officeart/2005/8/layout/defaul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796893E-6B7D-4D02-BE93-907C17DCE230}">
      <dgm:prSet/>
      <dgm:spPr/>
      <dgm:t>
        <a:bodyPr/>
        <a:lstStyle/>
        <a:p>
          <a:r>
            <a:rPr lang="en-US" dirty="0"/>
            <a:t>Map Take Rate = 95% </a:t>
          </a:r>
        </a:p>
        <a:p>
          <a:r>
            <a:rPr lang="en-US" dirty="0"/>
            <a:t>(met district goal)</a:t>
          </a:r>
        </a:p>
      </dgm:t>
    </dgm:pt>
    <dgm:pt modelId="{A46F9A69-832B-48B4-8A7D-A4B3AC4DAB65}" type="parTrans" cxnId="{E09A7957-ECA5-4FD2-934A-C78D30CEB50D}">
      <dgm:prSet/>
      <dgm:spPr/>
      <dgm:t>
        <a:bodyPr/>
        <a:lstStyle/>
        <a:p>
          <a:endParaRPr lang="en-US"/>
        </a:p>
      </dgm:t>
    </dgm:pt>
    <dgm:pt modelId="{FB63E1DD-D3F4-424F-B614-7A28C2C6EAA9}" type="sibTrans" cxnId="{E09A7957-ECA5-4FD2-934A-C78D30CEB50D}">
      <dgm:prSet/>
      <dgm:spPr/>
      <dgm:t>
        <a:bodyPr/>
        <a:lstStyle/>
        <a:p>
          <a:endParaRPr lang="en-US"/>
        </a:p>
      </dgm:t>
    </dgm:pt>
    <dgm:pt modelId="{C96E2A60-EFFB-4993-9E7B-E3D0C460C1E9}">
      <dgm:prSet/>
      <dgm:spPr/>
      <dgm:t>
        <a:bodyPr/>
        <a:lstStyle/>
        <a:p>
          <a:r>
            <a:rPr lang="en-US" dirty="0"/>
            <a:t>2 scholars advancing to the next round of the Governors Honors program in Mathematics</a:t>
          </a:r>
        </a:p>
      </dgm:t>
    </dgm:pt>
    <dgm:pt modelId="{6E2E1325-9A02-4856-9888-DBDF2CD30366}" type="parTrans" cxnId="{1E626C25-99AC-4ACE-9939-00306142BA77}">
      <dgm:prSet/>
      <dgm:spPr/>
      <dgm:t>
        <a:bodyPr/>
        <a:lstStyle/>
        <a:p>
          <a:endParaRPr lang="en-US"/>
        </a:p>
      </dgm:t>
    </dgm:pt>
    <dgm:pt modelId="{5790BC52-CCF2-4721-B342-24F2F7B9E67E}" type="sibTrans" cxnId="{1E626C25-99AC-4ACE-9939-00306142BA77}">
      <dgm:prSet/>
      <dgm:spPr/>
      <dgm:t>
        <a:bodyPr/>
        <a:lstStyle/>
        <a:p>
          <a:endParaRPr lang="en-US"/>
        </a:p>
      </dgm:t>
    </dgm:pt>
    <dgm:pt modelId="{E3F39A74-6A0E-439E-886A-AC39FA9BB382}">
      <dgm:prSet/>
      <dgm:spPr/>
      <dgm:t>
        <a:bodyPr/>
        <a:lstStyle/>
        <a:p>
          <a:r>
            <a:rPr lang="en-US" dirty="0"/>
            <a:t>Two scholars being recognized by STEM Atlanta Women at the </a:t>
          </a:r>
          <a:r>
            <a:rPr lang="en-US" dirty="0" err="1"/>
            <a:t>Steminist</a:t>
          </a:r>
          <a:r>
            <a:rPr lang="en-US" dirty="0"/>
            <a:t> Ball Sunday, December 4</a:t>
          </a:r>
          <a:r>
            <a:rPr lang="en-US" baseline="30000" dirty="0"/>
            <a:t>th</a:t>
          </a:r>
          <a:r>
            <a:rPr lang="en-US" dirty="0"/>
            <a:t> at the Fox Theater </a:t>
          </a:r>
        </a:p>
      </dgm:t>
    </dgm:pt>
    <dgm:pt modelId="{8997EA3A-299E-4DB0-9FEA-B3383BC85004}" type="parTrans" cxnId="{0A06C43F-5F4E-4034-9C77-7BFCF379079F}">
      <dgm:prSet/>
      <dgm:spPr/>
      <dgm:t>
        <a:bodyPr/>
        <a:lstStyle/>
        <a:p>
          <a:endParaRPr lang="en-US"/>
        </a:p>
      </dgm:t>
    </dgm:pt>
    <dgm:pt modelId="{D57795D7-0AD0-43EE-93B1-61374EFA7B49}" type="sibTrans" cxnId="{0A06C43F-5F4E-4034-9C77-7BFCF379079F}">
      <dgm:prSet/>
      <dgm:spPr/>
      <dgm:t>
        <a:bodyPr/>
        <a:lstStyle/>
        <a:p>
          <a:endParaRPr lang="en-US"/>
        </a:p>
      </dgm:t>
    </dgm:pt>
    <dgm:pt modelId="{0C2EEEED-CBB2-4597-ADFE-CB1711FCDDA8}">
      <dgm:prSet/>
      <dgm:spPr/>
      <dgm:t>
        <a:bodyPr/>
        <a:lstStyle/>
        <a:p>
          <a:r>
            <a:rPr lang="en-US" dirty="0"/>
            <a:t>Chess Team competed in Georgia Scholastic Competition and won 10 games </a:t>
          </a:r>
        </a:p>
      </dgm:t>
    </dgm:pt>
    <dgm:pt modelId="{B8B59B25-82E1-4BA7-BEA9-0A2914DD123D}" type="parTrans" cxnId="{1F5D2922-A6ED-4523-BAA2-C0276E0A75F7}">
      <dgm:prSet/>
      <dgm:spPr/>
      <dgm:t>
        <a:bodyPr/>
        <a:lstStyle/>
        <a:p>
          <a:endParaRPr lang="en-US"/>
        </a:p>
      </dgm:t>
    </dgm:pt>
    <dgm:pt modelId="{90F26CA6-FFE4-4979-AF6D-27E16D436A24}" type="sibTrans" cxnId="{1F5D2922-A6ED-4523-BAA2-C0276E0A75F7}">
      <dgm:prSet/>
      <dgm:spPr/>
      <dgm:t>
        <a:bodyPr/>
        <a:lstStyle/>
        <a:p>
          <a:endParaRPr lang="en-US"/>
        </a:p>
      </dgm:t>
    </dgm:pt>
    <dgm:pt modelId="{7C2783DF-9BEA-4D47-82C1-658C071CE9FD}">
      <dgm:prSet/>
      <dgm:spPr/>
      <dgm:t>
        <a:bodyPr/>
        <a:lstStyle/>
        <a:p>
          <a:r>
            <a:rPr lang="en-US" dirty="0"/>
            <a:t>Varsity Football Team advanced to the </a:t>
          </a:r>
        </a:p>
        <a:p>
          <a:r>
            <a:rPr lang="en-US" dirty="0"/>
            <a:t>Semi-finals of the GHSA State Playoffs</a:t>
          </a:r>
        </a:p>
      </dgm:t>
    </dgm:pt>
    <dgm:pt modelId="{55BC9360-4EBA-0741-A966-A7373B6378D0}" type="sibTrans" cxnId="{096EBDAC-3C2A-2B43-A3EE-9FA10A9554C0}">
      <dgm:prSet/>
      <dgm:spPr/>
      <dgm:t>
        <a:bodyPr/>
        <a:lstStyle/>
        <a:p>
          <a:endParaRPr lang="en-US"/>
        </a:p>
      </dgm:t>
    </dgm:pt>
    <dgm:pt modelId="{517A7792-FA0F-3542-9603-B1A7B05B7ED1}" type="parTrans" cxnId="{096EBDAC-3C2A-2B43-A3EE-9FA10A9554C0}">
      <dgm:prSet/>
      <dgm:spPr/>
      <dgm:t>
        <a:bodyPr/>
        <a:lstStyle/>
        <a:p>
          <a:endParaRPr lang="en-US"/>
        </a:p>
      </dgm:t>
    </dgm:pt>
    <dgm:pt modelId="{3D4CF657-742C-7E4B-B3E7-AF4A5C94D656}" type="pres">
      <dgm:prSet presAssocID="{CC08230C-5353-4F1F-B2B2-D242750B63B8}" presName="diagram" presStyleCnt="0">
        <dgm:presLayoutVars>
          <dgm:dir/>
          <dgm:resizeHandles val="exact"/>
        </dgm:presLayoutVars>
      </dgm:prSet>
      <dgm:spPr/>
    </dgm:pt>
    <dgm:pt modelId="{88E16C9E-699E-9C43-BF79-7A3077346B0C}" type="pres">
      <dgm:prSet presAssocID="{D796893E-6B7D-4D02-BE93-907C17DCE230}" presName="node" presStyleLbl="node1" presStyleIdx="0" presStyleCnt="5">
        <dgm:presLayoutVars>
          <dgm:bulletEnabled val="1"/>
        </dgm:presLayoutVars>
      </dgm:prSet>
      <dgm:spPr/>
    </dgm:pt>
    <dgm:pt modelId="{DF3D0014-A5AF-7444-AD5E-17261521D849}" type="pres">
      <dgm:prSet presAssocID="{FB63E1DD-D3F4-424F-B614-7A28C2C6EAA9}" presName="sibTrans" presStyleCnt="0"/>
      <dgm:spPr/>
    </dgm:pt>
    <dgm:pt modelId="{35A11631-559C-B44A-A65C-4F126F96F22D}" type="pres">
      <dgm:prSet presAssocID="{C96E2A60-EFFB-4993-9E7B-E3D0C460C1E9}" presName="node" presStyleLbl="node1" presStyleIdx="1" presStyleCnt="5">
        <dgm:presLayoutVars>
          <dgm:bulletEnabled val="1"/>
        </dgm:presLayoutVars>
      </dgm:prSet>
      <dgm:spPr/>
    </dgm:pt>
    <dgm:pt modelId="{608C5468-6AE6-C24A-9E3C-982F174FCF08}" type="pres">
      <dgm:prSet presAssocID="{5790BC52-CCF2-4721-B342-24F2F7B9E67E}" presName="sibTrans" presStyleCnt="0"/>
      <dgm:spPr/>
    </dgm:pt>
    <dgm:pt modelId="{315BC6B4-5A52-9940-9AAC-4AC523B4FCF7}" type="pres">
      <dgm:prSet presAssocID="{E3F39A74-6A0E-439E-886A-AC39FA9BB382}" presName="node" presStyleLbl="node1" presStyleIdx="2" presStyleCnt="5">
        <dgm:presLayoutVars>
          <dgm:bulletEnabled val="1"/>
        </dgm:presLayoutVars>
      </dgm:prSet>
      <dgm:spPr/>
    </dgm:pt>
    <dgm:pt modelId="{BADEFDC7-B03D-9243-8B4D-E4A6A72F0A1F}" type="pres">
      <dgm:prSet presAssocID="{D57795D7-0AD0-43EE-93B1-61374EFA7B49}" presName="sibTrans" presStyleCnt="0"/>
      <dgm:spPr/>
    </dgm:pt>
    <dgm:pt modelId="{BDB4043A-58AD-0A46-92D2-4FDD0D47DEB0}" type="pres">
      <dgm:prSet presAssocID="{0C2EEEED-CBB2-4597-ADFE-CB1711FCDDA8}" presName="node" presStyleLbl="node1" presStyleIdx="3" presStyleCnt="5">
        <dgm:presLayoutVars>
          <dgm:bulletEnabled val="1"/>
        </dgm:presLayoutVars>
      </dgm:prSet>
      <dgm:spPr/>
    </dgm:pt>
    <dgm:pt modelId="{6B1E167C-EBBE-2443-9351-FCBAF1375A04}" type="pres">
      <dgm:prSet presAssocID="{90F26CA6-FFE4-4979-AF6D-27E16D436A24}" presName="sibTrans" presStyleCnt="0"/>
      <dgm:spPr/>
    </dgm:pt>
    <dgm:pt modelId="{4AFE53AB-09CE-4D41-AB92-2E12A4E0036A}" type="pres">
      <dgm:prSet presAssocID="{7C2783DF-9BEA-4D47-82C1-658C071CE9FD}" presName="node" presStyleLbl="node1" presStyleIdx="4" presStyleCnt="5">
        <dgm:presLayoutVars>
          <dgm:bulletEnabled val="1"/>
        </dgm:presLayoutVars>
      </dgm:prSet>
      <dgm:spPr/>
    </dgm:pt>
  </dgm:ptLst>
  <dgm:cxnLst>
    <dgm:cxn modelId="{61F87F0B-CA8F-2C4E-8C1E-92212A3B84AA}" type="presOf" srcId="{C96E2A60-EFFB-4993-9E7B-E3D0C460C1E9}" destId="{35A11631-559C-B44A-A65C-4F126F96F22D}" srcOrd="0" destOrd="0" presId="urn:microsoft.com/office/officeart/2005/8/layout/default"/>
    <dgm:cxn modelId="{7112F318-FAF7-5042-9419-283EB0C61811}" type="presOf" srcId="{7C2783DF-9BEA-4D47-82C1-658C071CE9FD}" destId="{4AFE53AB-09CE-4D41-AB92-2E12A4E0036A}" srcOrd="0" destOrd="0" presId="urn:microsoft.com/office/officeart/2005/8/layout/default"/>
    <dgm:cxn modelId="{1F5D2922-A6ED-4523-BAA2-C0276E0A75F7}" srcId="{CC08230C-5353-4F1F-B2B2-D242750B63B8}" destId="{0C2EEEED-CBB2-4597-ADFE-CB1711FCDDA8}" srcOrd="3" destOrd="0" parTransId="{B8B59B25-82E1-4BA7-BEA9-0A2914DD123D}" sibTransId="{90F26CA6-FFE4-4979-AF6D-27E16D436A24}"/>
    <dgm:cxn modelId="{EBCB3825-F3D3-8940-A8BC-DB986B97D3AD}" type="presOf" srcId="{D796893E-6B7D-4D02-BE93-907C17DCE230}" destId="{88E16C9E-699E-9C43-BF79-7A3077346B0C}" srcOrd="0" destOrd="0" presId="urn:microsoft.com/office/officeart/2005/8/layout/default"/>
    <dgm:cxn modelId="{1E626C25-99AC-4ACE-9939-00306142BA77}" srcId="{CC08230C-5353-4F1F-B2B2-D242750B63B8}" destId="{C96E2A60-EFFB-4993-9E7B-E3D0C460C1E9}" srcOrd="1" destOrd="0" parTransId="{6E2E1325-9A02-4856-9888-DBDF2CD30366}" sibTransId="{5790BC52-CCF2-4721-B342-24F2F7B9E67E}"/>
    <dgm:cxn modelId="{3000123B-93A1-6E42-8034-8B15AE624F6E}" type="presOf" srcId="{CC08230C-5353-4F1F-B2B2-D242750B63B8}" destId="{3D4CF657-742C-7E4B-B3E7-AF4A5C94D656}" srcOrd="0" destOrd="0" presId="urn:microsoft.com/office/officeart/2005/8/layout/default"/>
    <dgm:cxn modelId="{0A06C43F-5F4E-4034-9C77-7BFCF379079F}" srcId="{CC08230C-5353-4F1F-B2B2-D242750B63B8}" destId="{E3F39A74-6A0E-439E-886A-AC39FA9BB382}" srcOrd="2" destOrd="0" parTransId="{8997EA3A-299E-4DB0-9FEA-B3383BC85004}" sibTransId="{D57795D7-0AD0-43EE-93B1-61374EFA7B49}"/>
    <dgm:cxn modelId="{32445048-7C32-CD4E-8657-48AD1BDFBD20}" type="presOf" srcId="{E3F39A74-6A0E-439E-886A-AC39FA9BB382}" destId="{315BC6B4-5A52-9940-9AAC-4AC523B4FCF7}" srcOrd="0" destOrd="0" presId="urn:microsoft.com/office/officeart/2005/8/layout/default"/>
    <dgm:cxn modelId="{E09A7957-ECA5-4FD2-934A-C78D30CEB50D}" srcId="{CC08230C-5353-4F1F-B2B2-D242750B63B8}" destId="{D796893E-6B7D-4D02-BE93-907C17DCE230}" srcOrd="0" destOrd="0" parTransId="{A46F9A69-832B-48B4-8A7D-A4B3AC4DAB65}" sibTransId="{FB63E1DD-D3F4-424F-B614-7A28C2C6EAA9}"/>
    <dgm:cxn modelId="{096EBDAC-3C2A-2B43-A3EE-9FA10A9554C0}" srcId="{CC08230C-5353-4F1F-B2B2-D242750B63B8}" destId="{7C2783DF-9BEA-4D47-82C1-658C071CE9FD}" srcOrd="4" destOrd="0" parTransId="{517A7792-FA0F-3542-9603-B1A7B05B7ED1}" sibTransId="{55BC9360-4EBA-0741-A966-A7373B6378D0}"/>
    <dgm:cxn modelId="{7EE109D1-FE31-704A-8EB0-8FB3CF737A7A}" type="presOf" srcId="{0C2EEEED-CBB2-4597-ADFE-CB1711FCDDA8}" destId="{BDB4043A-58AD-0A46-92D2-4FDD0D47DEB0}" srcOrd="0" destOrd="0" presId="urn:microsoft.com/office/officeart/2005/8/layout/default"/>
    <dgm:cxn modelId="{AC625B48-4CFC-ED4E-A71D-38F48A6D32C3}" type="presParOf" srcId="{3D4CF657-742C-7E4B-B3E7-AF4A5C94D656}" destId="{88E16C9E-699E-9C43-BF79-7A3077346B0C}" srcOrd="0" destOrd="0" presId="urn:microsoft.com/office/officeart/2005/8/layout/default"/>
    <dgm:cxn modelId="{0419470F-AB04-AB41-BD7D-97750DF16EB8}" type="presParOf" srcId="{3D4CF657-742C-7E4B-B3E7-AF4A5C94D656}" destId="{DF3D0014-A5AF-7444-AD5E-17261521D849}" srcOrd="1" destOrd="0" presId="urn:microsoft.com/office/officeart/2005/8/layout/default"/>
    <dgm:cxn modelId="{E9972482-E405-8F42-8962-8CAEC75A4BF1}" type="presParOf" srcId="{3D4CF657-742C-7E4B-B3E7-AF4A5C94D656}" destId="{35A11631-559C-B44A-A65C-4F126F96F22D}" srcOrd="2" destOrd="0" presId="urn:microsoft.com/office/officeart/2005/8/layout/default"/>
    <dgm:cxn modelId="{41C5E785-F9BC-3C4C-B4B7-D6AC0E6E4A21}" type="presParOf" srcId="{3D4CF657-742C-7E4B-B3E7-AF4A5C94D656}" destId="{608C5468-6AE6-C24A-9E3C-982F174FCF08}" srcOrd="3" destOrd="0" presId="urn:microsoft.com/office/officeart/2005/8/layout/default"/>
    <dgm:cxn modelId="{E6A29D5E-683E-B84F-B34D-59B2820C3026}" type="presParOf" srcId="{3D4CF657-742C-7E4B-B3E7-AF4A5C94D656}" destId="{315BC6B4-5A52-9940-9AAC-4AC523B4FCF7}" srcOrd="4" destOrd="0" presId="urn:microsoft.com/office/officeart/2005/8/layout/default"/>
    <dgm:cxn modelId="{F0F857C3-84AE-C644-8154-3F9DF8F5BDC7}" type="presParOf" srcId="{3D4CF657-742C-7E4B-B3E7-AF4A5C94D656}" destId="{BADEFDC7-B03D-9243-8B4D-E4A6A72F0A1F}" srcOrd="5" destOrd="0" presId="urn:microsoft.com/office/officeart/2005/8/layout/default"/>
    <dgm:cxn modelId="{3692909E-05AD-0C49-8488-8AE6FF817FC9}" type="presParOf" srcId="{3D4CF657-742C-7E4B-B3E7-AF4A5C94D656}" destId="{BDB4043A-58AD-0A46-92D2-4FDD0D47DEB0}" srcOrd="6" destOrd="0" presId="urn:microsoft.com/office/officeart/2005/8/layout/default"/>
    <dgm:cxn modelId="{E1B35CEE-938A-0141-8279-0D6FBBC72A70}" type="presParOf" srcId="{3D4CF657-742C-7E4B-B3E7-AF4A5C94D656}" destId="{6B1E167C-EBBE-2443-9351-FCBAF1375A04}" srcOrd="7" destOrd="0" presId="urn:microsoft.com/office/officeart/2005/8/layout/default"/>
    <dgm:cxn modelId="{707021BC-A3F0-1343-A04A-A940561F4606}" type="presParOf" srcId="{3D4CF657-742C-7E4B-B3E7-AF4A5C94D656}" destId="{4AFE53AB-09CE-4D41-AB92-2E12A4E003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16C9E-699E-9C43-BF79-7A3077346B0C}">
      <dsp:nvSpPr>
        <dsp:cNvPr id="0" name=""/>
        <dsp:cNvSpPr/>
      </dsp:nvSpPr>
      <dsp:spPr>
        <a:xfrm>
          <a:off x="590264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shade val="5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Take Rate = 95%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(met district goal)</a:t>
          </a:r>
        </a:p>
      </dsp:txBody>
      <dsp:txXfrm>
        <a:off x="590264" y="1595"/>
        <a:ext cx="3004026" cy="1802415"/>
      </dsp:txXfrm>
    </dsp:sp>
    <dsp:sp modelId="{35A11631-559C-B44A-A65C-4F126F96F22D}">
      <dsp:nvSpPr>
        <dsp:cNvPr id="0" name=""/>
        <dsp:cNvSpPr/>
      </dsp:nvSpPr>
      <dsp:spPr>
        <a:xfrm>
          <a:off x="3894693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19345"/>
                <a:satOff val="-904"/>
                <a:lumOff val="17129"/>
                <a:alphaOff val="0"/>
                <a:shade val="88000"/>
                <a:lumMod val="88000"/>
              </a:schemeClr>
              <a:schemeClr val="accent6">
                <a:shade val="50000"/>
                <a:hueOff val="19345"/>
                <a:satOff val="-904"/>
                <a:lumOff val="1712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 scholars advancing to the next round of the Governors Honors program in Mathematics</a:t>
          </a:r>
        </a:p>
      </dsp:txBody>
      <dsp:txXfrm>
        <a:off x="3894693" y="1595"/>
        <a:ext cx="3004026" cy="1802415"/>
      </dsp:txXfrm>
    </dsp:sp>
    <dsp:sp modelId="{315BC6B4-5A52-9940-9AAC-4AC523B4FCF7}">
      <dsp:nvSpPr>
        <dsp:cNvPr id="0" name=""/>
        <dsp:cNvSpPr/>
      </dsp:nvSpPr>
      <dsp:spPr>
        <a:xfrm>
          <a:off x="7199122" y="1595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38691"/>
                <a:satOff val="-1807"/>
                <a:lumOff val="34258"/>
                <a:alphaOff val="0"/>
                <a:shade val="88000"/>
                <a:lumMod val="88000"/>
              </a:schemeClr>
              <a:schemeClr val="accent6">
                <a:shade val="50000"/>
                <a:hueOff val="38691"/>
                <a:satOff val="-1807"/>
                <a:lumOff val="3425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Two scholars being recognized by STEM Atlanta Women at the </a:t>
          </a:r>
          <a:r>
            <a:rPr lang="en-US" sz="2000" kern="1200" dirty="0" err="1"/>
            <a:t>Steminist</a:t>
          </a:r>
          <a:r>
            <a:rPr lang="en-US" sz="2000" kern="1200" dirty="0"/>
            <a:t> Ball Sunday, December 4</a:t>
          </a:r>
          <a:r>
            <a:rPr lang="en-US" sz="2000" kern="1200" baseline="30000" dirty="0"/>
            <a:t>th</a:t>
          </a:r>
          <a:r>
            <a:rPr lang="en-US" sz="2000" kern="1200" dirty="0"/>
            <a:t> at the Fox Theater </a:t>
          </a:r>
        </a:p>
      </dsp:txBody>
      <dsp:txXfrm>
        <a:off x="7199122" y="1595"/>
        <a:ext cx="3004026" cy="1802415"/>
      </dsp:txXfrm>
    </dsp:sp>
    <dsp:sp modelId="{BDB4043A-58AD-0A46-92D2-4FDD0D47DEB0}">
      <dsp:nvSpPr>
        <dsp:cNvPr id="0" name=""/>
        <dsp:cNvSpPr/>
      </dsp:nvSpPr>
      <dsp:spPr>
        <a:xfrm>
          <a:off x="2242479" y="2104413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38691"/>
                <a:satOff val="-1807"/>
                <a:lumOff val="34258"/>
                <a:alphaOff val="0"/>
                <a:shade val="88000"/>
                <a:lumMod val="88000"/>
              </a:schemeClr>
              <a:schemeClr val="accent6">
                <a:shade val="50000"/>
                <a:hueOff val="38691"/>
                <a:satOff val="-1807"/>
                <a:lumOff val="3425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Chess Team competed in Georgia Scholastic Competition and won 10 games </a:t>
          </a:r>
        </a:p>
      </dsp:txBody>
      <dsp:txXfrm>
        <a:off x="2242479" y="2104413"/>
        <a:ext cx="3004026" cy="1802415"/>
      </dsp:txXfrm>
    </dsp:sp>
    <dsp:sp modelId="{4AFE53AB-09CE-4D41-AB92-2E12A4E0036A}">
      <dsp:nvSpPr>
        <dsp:cNvPr id="0" name=""/>
        <dsp:cNvSpPr/>
      </dsp:nvSpPr>
      <dsp:spPr>
        <a:xfrm>
          <a:off x="5546907" y="2104413"/>
          <a:ext cx="3004026" cy="180241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19345"/>
                <a:satOff val="-904"/>
                <a:lumOff val="17129"/>
                <a:alphaOff val="0"/>
                <a:shade val="88000"/>
                <a:lumMod val="88000"/>
              </a:schemeClr>
              <a:schemeClr val="accent6">
                <a:shade val="50000"/>
                <a:hueOff val="19345"/>
                <a:satOff val="-904"/>
                <a:lumOff val="1712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Varsity Football Team advanced to the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Semi-finals of the GHSA State Playoffs</a:t>
          </a:r>
        </a:p>
      </dsp:txBody>
      <dsp:txXfrm>
        <a:off x="5546907" y="2104413"/>
        <a:ext cx="3004026" cy="1802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57AA7F-BE72-4467-897E-7A302F46504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01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9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7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7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1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6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0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6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6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938B-44E9-D745-8B5F-EE7CEF1EF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3859" y="10510"/>
            <a:ext cx="5428489" cy="3278684"/>
          </a:xfrm>
        </p:spPr>
        <p:txBody>
          <a:bodyPr>
            <a:normAutofit/>
          </a:bodyPr>
          <a:lstStyle/>
          <a:p>
            <a:r>
              <a:rPr lang="en-US" sz="7400" dirty="0"/>
              <a:t>                   PRINCIPAL’S</a:t>
            </a:r>
            <a:br>
              <a:rPr lang="en-US" sz="7400" dirty="0"/>
            </a:br>
            <a:r>
              <a:rPr lang="en-US" sz="7400" dirty="0"/>
              <a:t>REPORT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8A745-DC63-084B-95C3-DEC90CDB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590625" y="3704493"/>
            <a:ext cx="5441618" cy="6217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GO TEAM MEETING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TUESDAY, November 30</a:t>
            </a:r>
          </a:p>
        </p:txBody>
      </p:sp>
      <p:pic>
        <p:nvPicPr>
          <p:cNvPr id="11" name="Picture 10" descr="Writing an appointment on a paper agenda">
            <a:extLst>
              <a:ext uri="{FF2B5EF4-FFF2-40B4-BE49-F238E27FC236}">
                <a16:creationId xmlns:a16="http://schemas.microsoft.com/office/drawing/2014/main" id="{72B6C173-11B9-7573-3E21-C8A5BC03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550" b="-2"/>
          <a:stretch/>
        </p:blipFill>
        <p:spPr>
          <a:xfrm rot="43020000">
            <a:off x="6586551" y="373505"/>
            <a:ext cx="3910797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94A-4D67-A544-95B6-EF080834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</a:rPr>
              <a:t>                   Carver early college Celebrations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03C0C6-A492-A23E-8A69-FC7225EA6E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75702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5-Point Star 7">
            <a:extLst>
              <a:ext uri="{FF2B5EF4-FFF2-40B4-BE49-F238E27FC236}">
                <a16:creationId xmlns:a16="http://schemas.microsoft.com/office/drawing/2014/main" id="{E540C0A6-AC0A-354A-BBA1-C6F6833F483D}"/>
              </a:ext>
            </a:extLst>
          </p:cNvPr>
          <p:cNvSpPr/>
          <p:nvPr/>
        </p:nvSpPr>
        <p:spPr>
          <a:xfrm>
            <a:off x="9992231" y="455893"/>
            <a:ext cx="1228725" cy="115196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C93AD3C6-54BC-1D43-9D3F-E94105CDEB58}"/>
              </a:ext>
            </a:extLst>
          </p:cNvPr>
          <p:cNvSpPr/>
          <p:nvPr/>
        </p:nvSpPr>
        <p:spPr>
          <a:xfrm>
            <a:off x="10277475" y="4946838"/>
            <a:ext cx="1228725" cy="115196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A582835B-DC94-BB49-9C65-B09587AC6307}"/>
              </a:ext>
            </a:extLst>
          </p:cNvPr>
          <p:cNvSpPr/>
          <p:nvPr/>
        </p:nvSpPr>
        <p:spPr>
          <a:xfrm>
            <a:off x="523874" y="5073464"/>
            <a:ext cx="1228725" cy="115196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7CA5EF89-0450-BF44-8778-7AA5A1000985}"/>
              </a:ext>
            </a:extLst>
          </p:cNvPr>
          <p:cNvSpPr/>
          <p:nvPr/>
        </p:nvSpPr>
        <p:spPr>
          <a:xfrm>
            <a:off x="371474" y="319650"/>
            <a:ext cx="1228725" cy="115196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5AD2-6985-1A4F-B5F7-402A9149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33" y="444081"/>
            <a:ext cx="6397155" cy="1151965"/>
          </a:xfrm>
        </p:spPr>
        <p:txBody>
          <a:bodyPr>
            <a:normAutofit/>
          </a:bodyPr>
          <a:lstStyle/>
          <a:p>
            <a:r>
              <a:rPr lang="en-US" dirty="0"/>
              <a:t>   Important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64E1-C3E1-CE42-B846-A07F1C759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352" y="1257300"/>
            <a:ext cx="7178372" cy="47005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sz="2400" dirty="0"/>
              <a:t>First annual holiday concert – December 7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r>
              <a:rPr lang="en-US" sz="2400" dirty="0" err="1"/>
              <a:t>leete</a:t>
            </a:r>
            <a:r>
              <a:rPr lang="en-US" sz="2400" dirty="0"/>
              <a:t>   hall at  6:00 p.m.</a:t>
            </a:r>
          </a:p>
          <a:p>
            <a:r>
              <a:rPr lang="en-US" sz="2400" dirty="0"/>
              <a:t>Winter end of course assessment – week of December 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final exams – week of December 12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A28A693C-E924-CA45-9012-DDDE09F1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74" y="2881921"/>
            <a:ext cx="3836475" cy="256084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40003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{6126D158-82C2-F94F-A760-3152668C69CD}tf10001077</Template>
  <TotalTime>249</TotalTime>
  <Words>122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                   PRINCIPAL’S REPORT </vt:lpstr>
      <vt:lpstr>                   Carver early college Celebrations    </vt:lpstr>
      <vt:lpstr>   Important dates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</dc:title>
  <dc:creator>Rogers, Christina</dc:creator>
  <cp:lastModifiedBy>Humphrey, Dennis</cp:lastModifiedBy>
  <cp:revision>1</cp:revision>
  <dcterms:created xsi:type="dcterms:W3CDTF">2022-11-29T16:27:17Z</dcterms:created>
  <dcterms:modified xsi:type="dcterms:W3CDTF">2023-06-23T15:49:35Z</dcterms:modified>
</cp:coreProperties>
</file>